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4" r:id="rId4"/>
    <p:sldId id="256" r:id="rId5"/>
    <p:sldId id="259" r:id="rId6"/>
    <p:sldId id="260" r:id="rId7"/>
    <p:sldId id="261" r:id="rId8"/>
    <p:sldId id="262" r:id="rId9"/>
    <p:sldId id="263" r:id="rId10"/>
    <p:sldId id="257"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0" r:id="rId25"/>
    <p:sldId id="281" r:id="rId26"/>
    <p:sldId id="277" r:id="rId27"/>
    <p:sldId id="278" r:id="rId28"/>
    <p:sldId id="279" r:id="rId29"/>
    <p:sldId id="258" r:id="rId30"/>
    <p:sldId id="282"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687EB0-17D9-4124-9C96-13DFA9BA9784}"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87EB0-17D9-4124-9C96-13DFA9BA9784}"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87EB0-17D9-4124-9C96-13DFA9BA9784}"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2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33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0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38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41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52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2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87EB0-17D9-4124-9C96-13DFA9BA9784}"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3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37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7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93746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01497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52173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52610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30399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31463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4705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87EB0-17D9-4124-9C96-13DFA9BA9784}"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73330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32684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94026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2031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687EB0-17D9-4124-9C96-13DFA9BA9784}"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687EB0-17D9-4124-9C96-13DFA9BA9784}" type="datetimeFigureOut">
              <a:rPr lang="en-US" smtClean="0"/>
              <a:t>3/24/2016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687EB0-17D9-4124-9C96-13DFA9BA9784}" type="datetimeFigureOut">
              <a:rPr lang="en-US" smtClean="0"/>
              <a:t>3/24/2016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87EB0-17D9-4124-9C96-13DFA9BA9784}" type="datetimeFigureOut">
              <a:rPr lang="en-US" smtClean="0"/>
              <a:t>3/24/2016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87EB0-17D9-4124-9C96-13DFA9BA9784}"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87EB0-17D9-4124-9C96-13DFA9BA9784}"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C7DB4-56F1-474B-A209-EF6316DCB3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87EB0-17D9-4124-9C96-13DFA9BA9784}" type="datetimeFigureOut">
              <a:rPr lang="en-US" smtClean="0"/>
              <a:t>3/24/2016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C7DB4-56F1-474B-A209-EF6316DCB3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9E79-F88C-4BB3-AE2C-FD5D5AB9EE29}" type="datetimeFigureOut">
              <a:rPr lang="en-US" smtClean="0">
                <a:solidFill>
                  <a:prstClr val="black">
                    <a:tint val="75000"/>
                  </a:prstClr>
                </a:solidFill>
              </a:rPr>
              <a:pPr/>
              <a:t>3/24/2016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70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3272-26E9-4FD2-9E4D-8778E1809BBC}" type="datetimeFigureOut">
              <a:rPr lang="ms-MY" smtClean="0">
                <a:solidFill>
                  <a:prstClr val="black">
                    <a:tint val="75000"/>
                  </a:prstClr>
                </a:solidFill>
              </a:rPr>
              <a:pPr/>
              <a:t>24/03/2016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66077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1026" name="Picture 2" descr="C:\Users\USER\Downloads\KHUTBAH JUMA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7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0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15095" y="304800"/>
            <a:ext cx="7490705" cy="523220"/>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Keamanan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kesejahteraan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ummat</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1331640" y="2878264"/>
            <a:ext cx="6264696" cy="2520280"/>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24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Agenda </a:t>
            </a:r>
            <a:r>
              <a:rPr lang="en-US" sz="24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terpenting</a:t>
            </a:r>
            <a:r>
              <a:rPr lang="en-US" sz="24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4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pemerintahan</a:t>
            </a:r>
            <a:r>
              <a:rPr lang="en-US" sz="24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t>
            </a:r>
          </a:p>
          <a:p>
            <a:pPr algn="ctr">
              <a:defRPr/>
            </a:pPr>
            <a:r>
              <a:rPr lang="en-US" sz="24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Zaman</a:t>
            </a:r>
            <a:r>
              <a:rPr lang="en-US" sz="24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24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395536" y="2446216"/>
            <a:ext cx="2915816" cy="1152128"/>
          </a:xfrm>
          <a:prstGeom prst="ellipse">
            <a:avLst/>
          </a:prstGeom>
          <a:solidFill>
            <a:schemeClr val="accent3"/>
          </a:solidFill>
          <a:ln>
            <a:solidFill>
              <a:schemeClr val="accent3"/>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Pembinaan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6" name="Oval 5"/>
          <p:cNvSpPr/>
          <p:nvPr/>
        </p:nvSpPr>
        <p:spPr>
          <a:xfrm>
            <a:off x="5543600" y="2518224"/>
            <a:ext cx="2988840" cy="1224136"/>
          </a:xfrm>
          <a:prstGeom prst="ellipse">
            <a:avLst/>
          </a:prstGeom>
          <a:solidFill>
            <a:schemeClr val="bg2">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Perjanjian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Madinah</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7" name="Oval 6"/>
          <p:cNvSpPr/>
          <p:nvPr/>
        </p:nvSpPr>
        <p:spPr>
          <a:xfrm>
            <a:off x="5076056" y="4966496"/>
            <a:ext cx="3600400" cy="1152128"/>
          </a:xfrm>
          <a:prstGeom prst="ellipse">
            <a:avLst/>
          </a:prstGeom>
          <a:solidFill>
            <a:schemeClr val="accent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Sistem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muamalat</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8" name="Oval 7"/>
          <p:cNvSpPr/>
          <p:nvPr/>
        </p:nvSpPr>
        <p:spPr>
          <a:xfrm>
            <a:off x="395536" y="5038504"/>
            <a:ext cx="3600400" cy="1152128"/>
          </a:xfrm>
          <a:prstGeom prst="ellipse">
            <a:avLst/>
          </a:prstGeom>
          <a:solidFill>
            <a:schemeClr val="accent6">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Keadilan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sosial</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9" name="Oval 8"/>
          <p:cNvSpPr/>
          <p:nvPr/>
        </p:nvSpPr>
        <p:spPr>
          <a:xfrm>
            <a:off x="2771800" y="1582120"/>
            <a:ext cx="3600400" cy="1152128"/>
          </a:xfrm>
          <a:prstGeom prst="ellipse">
            <a:avLst/>
          </a:prstGeom>
          <a:solidFill>
            <a:schemeClr val="accent4">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Persaudaraan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331640" y="76200"/>
            <a:ext cx="5832648" cy="954107"/>
          </a:xfrm>
          <a:prstGeom prst="rect">
            <a:avLst/>
          </a:prstGeom>
        </p:spPr>
        <p:txBody>
          <a:bodyPr wrap="square">
            <a:spAutoFit/>
          </a:bodyPr>
          <a:lstStyle/>
          <a:p>
            <a:pPr algn="ct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Era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Pemerintahan</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Islam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terdahulu</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179512" y="1233263"/>
            <a:ext cx="3744416" cy="1219200"/>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Khalifah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Umar</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Khattab</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4103440" y="1156319"/>
            <a:ext cx="4789040" cy="136815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Wujudkan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pasukan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keamanan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ketenteraman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4-Point Star 5"/>
          <p:cNvSpPr/>
          <p:nvPr/>
        </p:nvSpPr>
        <p:spPr>
          <a:xfrm rot="3055700">
            <a:off x="189071" y="848656"/>
            <a:ext cx="714380" cy="827266"/>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9"/>
          <p:cNvSpPr>
            <a:spLocks noChangeArrowheads="1"/>
          </p:cNvSpPr>
          <p:nvPr/>
        </p:nvSpPr>
        <p:spPr bwMode="auto">
          <a:xfrm>
            <a:off x="4067944" y="2668487"/>
            <a:ext cx="4824536" cy="115212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Wujud</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jawatan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kepolisan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ed Rectangle 7"/>
          <p:cNvSpPr/>
          <p:nvPr/>
        </p:nvSpPr>
        <p:spPr>
          <a:xfrm>
            <a:off x="179512" y="2596479"/>
            <a:ext cx="3744416" cy="1219200"/>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Zaman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Umaiyyah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Abbasiyah</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Down Arrow 8"/>
          <p:cNvSpPr/>
          <p:nvPr/>
        </p:nvSpPr>
        <p:spPr>
          <a:xfrm rot="16200000">
            <a:off x="4034790" y="2053569"/>
            <a:ext cx="714380" cy="1512168"/>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3926778" y="721421"/>
            <a:ext cx="714380" cy="144016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rot="7582357">
            <a:off x="187683" y="2211691"/>
            <a:ext cx="714380" cy="827266"/>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9"/>
          <p:cNvSpPr>
            <a:spLocks noChangeArrowheads="1"/>
          </p:cNvSpPr>
          <p:nvPr/>
        </p:nvSpPr>
        <p:spPr bwMode="auto">
          <a:xfrm>
            <a:off x="4031433" y="4036637"/>
            <a:ext cx="4896544" cy="115212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Pertingkatkan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Institusi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berkaitan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ketenteraman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3" name="Rounded Rectangle 12"/>
          <p:cNvSpPr/>
          <p:nvPr/>
        </p:nvSpPr>
        <p:spPr>
          <a:xfrm>
            <a:off x="143001" y="3964630"/>
            <a:ext cx="3744416" cy="1219200"/>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Sepanyol</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4" name="Down Arrow 13"/>
          <p:cNvSpPr/>
          <p:nvPr/>
        </p:nvSpPr>
        <p:spPr>
          <a:xfrm rot="16200000">
            <a:off x="3998279" y="3421720"/>
            <a:ext cx="714380" cy="1512168"/>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rot="7582357">
            <a:off x="151172" y="3579842"/>
            <a:ext cx="714380" cy="827266"/>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9"/>
          <p:cNvSpPr>
            <a:spLocks noChangeArrowheads="1"/>
          </p:cNvSpPr>
          <p:nvPr/>
        </p:nvSpPr>
        <p:spPr bwMode="auto">
          <a:xfrm>
            <a:off x="3995936" y="5404790"/>
            <a:ext cx="4896544" cy="115212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Wujudkan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jawatan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Temenggong</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7" name="Rounded Rectangle 16"/>
          <p:cNvSpPr/>
          <p:nvPr/>
        </p:nvSpPr>
        <p:spPr>
          <a:xfrm>
            <a:off x="179512" y="5332783"/>
            <a:ext cx="3672408" cy="1219200"/>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Kerajaan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Melaka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8" name="Down Arrow 17"/>
          <p:cNvSpPr/>
          <p:nvPr/>
        </p:nvSpPr>
        <p:spPr>
          <a:xfrm rot="16200000">
            <a:off x="3962782" y="4789873"/>
            <a:ext cx="714380" cy="1512168"/>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rot="7582357">
            <a:off x="115675" y="4947995"/>
            <a:ext cx="714380" cy="827266"/>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15616" y="76200"/>
            <a:ext cx="6372065" cy="954107"/>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etenteraman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Malaysia</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2123728" y="3100536"/>
            <a:ext cx="6048672" cy="1080120"/>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Jamin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stabil</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915816" y="1732384"/>
            <a:ext cx="4032448" cy="1152128"/>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Berusia</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2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abad</a:t>
            </a:r>
            <a:endParaRPr lang="ms-MY" sz="27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827584" y="4900736"/>
            <a:ext cx="7704856" cy="1447570"/>
          </a:xfrm>
          <a:prstGeom prst="snip2SameRect">
            <a:avLst>
              <a:gd name="adj1" fmla="val 10248"/>
              <a:gd name="adj2" fmla="val 10862"/>
            </a:avLst>
          </a:prstGeom>
          <a:solidFill>
            <a:srgbClr val="0F01BF"/>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Membantu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laksanakan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hambaNya</a:t>
            </a:r>
            <a:endParaRPr lang="ms-MY"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Bent-Up Arrow 6"/>
          <p:cNvSpPr/>
          <p:nvPr/>
        </p:nvSpPr>
        <p:spPr>
          <a:xfrm rot="5400000">
            <a:off x="2159732" y="1696380"/>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Bent-Up Arrow 7"/>
          <p:cNvSpPr/>
          <p:nvPr/>
        </p:nvSpPr>
        <p:spPr>
          <a:xfrm rot="5400000">
            <a:off x="935596" y="2560476"/>
            <a:ext cx="223224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9" name="Elbow Connector 8"/>
          <p:cNvCxnSpPr/>
          <p:nvPr/>
        </p:nvCxnSpPr>
        <p:spPr>
          <a:xfrm rot="5400000">
            <a:off x="6528186" y="4168686"/>
            <a:ext cx="1992284" cy="4320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10" name="Flowchart: Punched Tape 9"/>
          <p:cNvSpPr/>
          <p:nvPr/>
        </p:nvSpPr>
        <p:spPr>
          <a:xfrm>
            <a:off x="539552" y="1172850"/>
            <a:ext cx="2195736" cy="936104"/>
          </a:xfrm>
          <a:prstGeom prst="flowChartPunchedTape">
            <a:avLst/>
          </a:prstGeom>
          <a:solidFill>
            <a:srgbClr val="002060"/>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PDRM</a:t>
            </a:r>
            <a:endParaRPr lang="en-MY" sz="2800" dirty="0"/>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33442" y="76200"/>
            <a:ext cx="750095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Quraisy</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1-4</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714752"/>
            <a:ext cx="9144000" cy="3046988"/>
          </a:xfrm>
          <a:prstGeom prst="rect">
            <a:avLst/>
          </a:prstGeom>
          <a:solidFill>
            <a:srgbClr val="00B0F0">
              <a:alpha val="41000"/>
            </a:srgbClr>
          </a:solidFill>
          <a:ln w="57150">
            <a:solidFill>
              <a:schemeClr val="bg1"/>
            </a:solidFill>
          </a:ln>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Kerana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kebiasaan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aman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tenteram</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kaum</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Quraisy</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penduduk</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Mekah</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Iaitu</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kebiasaan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aman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tenteram</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perjalanan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mereka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musim</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sejuk</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musim</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panas</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Maka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hendaklah</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mereka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menyembah</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Tuhan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menguasai</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rumah</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Kaabah</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ini</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memberi</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mereka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makanan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menghilangkan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dari</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kelaparan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mengamankan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mereka</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dari</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MY"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ketakutan</a:t>
            </a:r>
            <a:r>
              <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295400"/>
            <a:ext cx="9144000" cy="2308324"/>
          </a:xfrm>
          <a:prstGeom prst="rect">
            <a:avLst/>
          </a:prstGeom>
          <a:solidFill>
            <a:schemeClr val="bg1">
              <a:alpha val="60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لإِيلاَفِ قُرَيْشٍ. إِيلاَفِهِمْ رِحْلَةَ الشِّتَاءِ وَالصَّيْفِ. فَلْيَعْبُدُوا رَبَّ هَذَا الْبَيْتِ. الَّذِي أَطْعَمَهُم مِّن جُوعٍ وَآمَنَهُم مِّنْ خَوْفٍ</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59703" y="76200"/>
            <a:ext cx="5936497"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Bersyukurlah</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nikmat</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395536" y="2021319"/>
            <a:ext cx="8496944" cy="1008112"/>
          </a:xfrm>
          <a:prstGeom prst="roundRect">
            <a:avLst>
              <a:gd name="adj" fmla="val 16667"/>
            </a:avLst>
          </a:prstGeom>
          <a:solidFill>
            <a:schemeClr val="accent1"/>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Bersama-sama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menghargai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bertanggungjawab</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Rounded Rectangle 4"/>
          <p:cNvSpPr/>
          <p:nvPr/>
        </p:nvSpPr>
        <p:spPr>
          <a:xfrm>
            <a:off x="1259632" y="4181559"/>
            <a:ext cx="6480720" cy="1152128"/>
          </a:xfrm>
          <a:prstGeom prst="roundRect">
            <a:avLst>
              <a:gd name="adj" fmla="val 351"/>
            </a:avLst>
          </a:prstGeom>
          <a:solidFill>
            <a:srgbClr val="002060"/>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Anggota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pegawai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warga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PDRM</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Left Arrow 5"/>
          <p:cNvSpPr/>
          <p:nvPr/>
        </p:nvSpPr>
        <p:spPr>
          <a:xfrm rot="20624018">
            <a:off x="7047834" y="2861540"/>
            <a:ext cx="1129459" cy="1900674"/>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43531" y="76200"/>
            <a:ext cx="5900269" cy="954107"/>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pelihara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ketenteraman</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653928" y="1642338"/>
            <a:ext cx="7632848" cy="129614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menyerah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sepenuhnya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berwajib</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374578" y="3354000"/>
            <a:ext cx="6480720" cy="1656184"/>
          </a:xfrm>
          <a:prstGeom prst="roundRect">
            <a:avLst>
              <a:gd name="adj" fmla="val 0"/>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mahukan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defRPr/>
            </a:pP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ketenteraman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keharmonian</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Isosceles Triangle 5"/>
          <p:cNvSpPr/>
          <p:nvPr/>
        </p:nvSpPr>
        <p:spPr>
          <a:xfrm>
            <a:off x="1662610" y="3714040"/>
            <a:ext cx="1475656" cy="1152128"/>
          </a:xfrm>
          <a:prstGeom prst="triangle">
            <a:avLst>
              <a:gd name="adj" fmla="val 49701"/>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304800"/>
            <a:ext cx="4859343" cy="523220"/>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Penekanan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899592" y="2914896"/>
            <a:ext cx="7416824" cy="1661884"/>
          </a:xfrm>
          <a:prstGeom prst="roundRect">
            <a:avLst>
              <a:gd name="adj" fmla="val 16667"/>
            </a:avLst>
          </a:prstGeom>
          <a:solidFill>
            <a:srgbClr val="481F67"/>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menghargai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p>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keselesaan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Curved Left Arrow 4"/>
          <p:cNvSpPr/>
          <p:nvPr/>
        </p:nvSpPr>
        <p:spPr>
          <a:xfrm rot="19303972">
            <a:off x="7019648" y="1357693"/>
            <a:ext cx="946756" cy="2003897"/>
          </a:xfrm>
          <a:prstGeom prst="curvedLeft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ounded Rectangle 5"/>
          <p:cNvSpPr/>
          <p:nvPr/>
        </p:nvSpPr>
        <p:spPr>
          <a:xfrm>
            <a:off x="1142976" y="1208364"/>
            <a:ext cx="6858000" cy="1214446"/>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Wujudkan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situasi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sihat</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tenteram</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selamat</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Down Arrow 6"/>
          <p:cNvSpPr/>
          <p:nvPr/>
        </p:nvSpPr>
        <p:spPr>
          <a:xfrm>
            <a:off x="5975648" y="4576780"/>
            <a:ext cx="2340768" cy="197642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MY" sz="2400" dirty="0"/>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76200"/>
            <a:ext cx="7358114"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Hasyr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08436"/>
            <a:ext cx="9144000" cy="1754326"/>
          </a:xfrm>
          <a:prstGeom prst="rect">
            <a:avLst/>
          </a:prstGeom>
          <a:solidFill>
            <a:schemeClr val="bg1">
              <a:alpha val="6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وَيُؤْثِرُونَ عَلَى أَنفُسِهِمْ وَلَوْ كَانَ بِهِمْ خَصَاصَةٌ وَمَن يُوقَ شُحَّ نَفْسِهِ فَأُوْلآئِكَ هُمُ الْمُفْلِحُونَ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2"/>
          <p:cNvSpPr>
            <a:spLocks noChangeArrowheads="1"/>
          </p:cNvSpPr>
          <p:nvPr/>
        </p:nvSpPr>
        <p:spPr bwMode="auto">
          <a:xfrm>
            <a:off x="0" y="3698319"/>
            <a:ext cx="9144000" cy="2092881"/>
          </a:xfrm>
          <a:prstGeom prst="rect">
            <a:avLst/>
          </a:prstGeom>
          <a:solidFill>
            <a:srgbClr val="00B0F0">
              <a:alpha val="41000"/>
            </a:srgb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ms-MY"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t>
            </a:r>
            <a:r>
              <a:rPr kumimoji="0" lang="ms-MY"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an mereka mengutamakan (kaum Muhajirin itu) lebih daripada diri sendiri, sekalipun mereka dalam kesusahan. Dan sesiapa yang memelihara dirinya daripada kebakhilannya, maka mereka itulah orang yang berjaya.”</a:t>
            </a:r>
            <a:endParaRPr kumimoji="0" lang="ms-MY"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47718" y="304800"/>
            <a:ext cx="7358082"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427461"/>
            <a:ext cx="9144000" cy="1384995"/>
          </a:xfrm>
          <a:prstGeom prst="rect">
            <a:avLst/>
          </a:prstGeom>
          <a:solidFill>
            <a:srgbClr val="00B0F0">
              <a:alpha val="57000"/>
            </a:srgbClr>
          </a:solidFill>
          <a:ln w="57150">
            <a:solidFill>
              <a:schemeClr val="bg1"/>
            </a:solidFill>
          </a:ln>
        </p:spPr>
        <p:txBody>
          <a:bodyPr wrap="square">
            <a:spAutoFit/>
          </a:bodyPr>
          <a:lstStyle/>
          <a:p>
            <a:pPr algn="ct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Islam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Islam yang lain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angkara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lidah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tangannya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45462"/>
            <a:ext cx="9144000" cy="923330"/>
          </a:xfrm>
          <a:prstGeom prst="rect">
            <a:avLst/>
          </a:prstGeom>
          <a:solidFill>
            <a:schemeClr val="bg1">
              <a:alpha val="5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843010" y="304800"/>
            <a:ext cx="5501507" cy="553998"/>
          </a:xfrm>
          <a:prstGeom prst="rect">
            <a:avLst/>
          </a:prstGeom>
        </p:spPr>
        <p:txBody>
          <a:bodyPr wrap="none">
            <a:spAutoFit/>
          </a:bodyPr>
          <a:lstStyle/>
          <a:p>
            <a:pPr algn="ct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971600" y="2011498"/>
            <a:ext cx="6768752" cy="1008112"/>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berlaku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zalim</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Rounded Rectangle 4"/>
          <p:cNvSpPr/>
          <p:nvPr/>
        </p:nvSpPr>
        <p:spPr>
          <a:xfrm>
            <a:off x="1020238" y="3440258"/>
            <a:ext cx="6480720" cy="1152128"/>
          </a:xfrm>
          <a:prstGeom prst="roundRect">
            <a:avLst>
              <a:gd name="adj" fmla="val 351"/>
            </a:avLst>
          </a:prstGeom>
          <a:solidFill>
            <a:srgbClr val="002060"/>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perbuatan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menggugat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Left Arrow 5"/>
          <p:cNvSpPr/>
          <p:nvPr/>
        </p:nvSpPr>
        <p:spPr>
          <a:xfrm rot="20624018">
            <a:off x="7047834" y="2417391"/>
            <a:ext cx="1129459" cy="1900674"/>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7" name="AutoShape 9"/>
          <p:cNvSpPr>
            <a:spLocks noChangeArrowheads="1"/>
          </p:cNvSpPr>
          <p:nvPr/>
        </p:nvSpPr>
        <p:spPr bwMode="auto">
          <a:xfrm>
            <a:off x="971600" y="4932476"/>
            <a:ext cx="6768752" cy="1008112"/>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Sedia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menyumbang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demi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keselesaan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8" name="Lightning Bolt 7"/>
          <p:cNvSpPr/>
          <p:nvPr/>
        </p:nvSpPr>
        <p:spPr>
          <a:xfrm>
            <a:off x="1071538" y="5083332"/>
            <a:ext cx="928694" cy="642942"/>
          </a:xfrm>
          <a:prstGeom prst="lightningBolt">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95286" y="76200"/>
            <a:ext cx="7358114"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82</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46074"/>
            <a:ext cx="9144000" cy="1754326"/>
          </a:xfrm>
          <a:prstGeom prst="rect">
            <a:avLst/>
          </a:prstGeom>
          <a:solidFill>
            <a:schemeClr val="bg1">
              <a:alpha val="42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الَّذِينَ آمَنُواْ وَلَمْ يَلْبِسُواْ إِيمَانَهُم بِظُلْمٍ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أُوْلَـئِكَ لَهُمُ الأَمْنُ وَهُم مُّهْتَدُونَ</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46718"/>
            <a:ext cx="9144000" cy="1815882"/>
          </a:xfrm>
          <a:prstGeom prst="rect">
            <a:avLst/>
          </a:prstGeom>
          <a:solidFill>
            <a:srgbClr val="00B0F0">
              <a:alpha val="51000"/>
            </a:srgbClr>
          </a:solidFill>
          <a:ln w="57150">
            <a:solidFill>
              <a:schemeClr val="bg1"/>
            </a:solidFill>
          </a:ln>
        </p:spPr>
        <p:txBody>
          <a:bodyPr wrap="square">
            <a:spAutoFit/>
          </a:bodyPr>
          <a:lstStyle/>
          <a:p>
            <a:pPr algn="ct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mencampurkan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47885"/>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228600"/>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4456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475444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253425"/>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38322"/>
            <a:ext cx="9144000" cy="1862048"/>
          </a:xfrm>
          <a:prstGeom prst="rect">
            <a:avLst/>
          </a:prstGeom>
          <a:solidFill>
            <a:schemeClr val="bg1">
              <a:alpha val="60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86761"/>
            <a:ext cx="9144000" cy="1077218"/>
          </a:xfrm>
          <a:prstGeom prst="rect">
            <a:avLst/>
          </a:prstGeom>
          <a:solidFill>
            <a:srgbClr val="00B0F0">
              <a:alpha val="57000"/>
            </a:srgbClr>
          </a:solidFill>
          <a:ln w="57150">
            <a:solidFill>
              <a:schemeClr val="bg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228600"/>
            <a:ext cx="742955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32880"/>
            <a:ext cx="9144000" cy="1938992"/>
          </a:xfrm>
          <a:prstGeom prst="rect">
            <a:avLst/>
          </a:prstGeom>
          <a:solidFill>
            <a:schemeClr val="bg1">
              <a:alpha val="61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514748"/>
            <a:ext cx="9144000" cy="2246769"/>
          </a:xfrm>
          <a:prstGeom prst="rect">
            <a:avLst/>
          </a:prstGeom>
          <a:solidFill>
            <a:srgbClr val="00B0F0">
              <a:alpha val="39000"/>
            </a:srgbClr>
          </a:solidFill>
          <a:ln w="12700">
            <a:solidFill>
              <a:schemeClr val="bg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90562" y="76200"/>
            <a:ext cx="721523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43932"/>
            <a:ext cx="9144000" cy="1938992"/>
          </a:xfrm>
          <a:prstGeom prst="rect">
            <a:avLst/>
          </a:prstGeom>
          <a:solidFill>
            <a:schemeClr val="bg1">
              <a:alpha val="60000"/>
            </a:scheme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2" y="3729097"/>
            <a:ext cx="9144000" cy="1815882"/>
          </a:xfrm>
          <a:prstGeom prst="rect">
            <a:avLst/>
          </a:prstGeom>
          <a:solidFill>
            <a:srgbClr val="00B0F0">
              <a:alpha val="41000"/>
            </a:srgbClr>
          </a:solidFill>
          <a:ln w="57150">
            <a:solidFill>
              <a:schemeClr val="bg1"/>
            </a:solid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43008" y="3048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594318"/>
            <a:ext cx="9144000" cy="1815882"/>
          </a:xfrm>
          <a:prstGeom prst="rect">
            <a:avLst/>
          </a:prstGeom>
          <a:solidFill>
            <a:srgbClr val="00B0F0">
              <a:alpha val="53000"/>
            </a:srgbClr>
          </a:solidFill>
          <a:ln w="57150">
            <a:solidFill>
              <a:schemeClr val="bg1"/>
            </a:solidFill>
          </a:ln>
        </p:spPr>
        <p:txBody>
          <a:bodyPr wrap="square">
            <a:spAutoFit/>
          </a:bodyPr>
          <a:lstStyle/>
          <a:p>
            <a:pPr algn="ctr">
              <a:defRPr/>
            </a:pP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Berpegang</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teguhlah</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prinsip</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keamanan</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kesejahteraan</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agama yang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mendokong</a:t>
            </a:r>
            <a:r>
              <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kesejahteraan</a:t>
            </a:r>
            <a:endParaRPr lang="ms-MY" sz="2800"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89641"/>
            <a:ext cx="9144000" cy="1754326"/>
          </a:xfrm>
          <a:prstGeom prst="rect">
            <a:avLst/>
          </a:prstGeom>
          <a:solidFill>
            <a:schemeClr val="bg1">
              <a:alpha val="60000"/>
            </a:schemeClr>
          </a:solidFill>
        </p:spPr>
        <p:txBody>
          <a:bodyPr wrap="square">
            <a:spAutoFit/>
          </a:bodyPr>
          <a:lstStyle/>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ب</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الإ</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5800" y="76200"/>
            <a:ext cx="7854760"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Penghargaan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Polis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pasukan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62608" y="2505472"/>
            <a:ext cx="6984776" cy="1152128"/>
          </a:xfrm>
          <a:prstGeom prst="roundRect">
            <a:avLst>
              <a:gd name="adj" fmla="val 351"/>
            </a:avLst>
          </a:prstGeom>
          <a:solidFill>
            <a:schemeClr val="accent2"/>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kesejahteraan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terus</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terpelihara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hevron 4"/>
          <p:cNvSpPr/>
          <p:nvPr/>
        </p:nvSpPr>
        <p:spPr>
          <a:xfrm rot="6993877">
            <a:off x="7649333" y="2487363"/>
            <a:ext cx="432048" cy="504056"/>
          </a:xfrm>
          <a:prstGeom prst="chevron">
            <a:avLst/>
          </a:prstGeom>
          <a:solidFill>
            <a:srgbClr val="FB05BB"/>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6" name="Chevron 5"/>
          <p:cNvSpPr/>
          <p:nvPr/>
        </p:nvSpPr>
        <p:spPr>
          <a:xfrm rot="2206467">
            <a:off x="1098492" y="2440628"/>
            <a:ext cx="432048" cy="504056"/>
          </a:xfrm>
          <a:prstGeom prst="chevron">
            <a:avLst/>
          </a:prstGeom>
          <a:solidFill>
            <a:srgbClr val="0070C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396383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83837712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23974"/>
            <a:ext cx="9144000" cy="2400657"/>
          </a:xfrm>
          <a:prstGeom prst="rect">
            <a:avLst/>
          </a:prstGeom>
          <a:solidFill>
            <a:schemeClr val="bg1">
              <a:alpha val="60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286071"/>
            <a:ext cx="9144000" cy="120032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914400" y="2534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54292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44609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16872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547194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965717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754033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076364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53869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628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76200"/>
            <a:ext cx="742952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Quraisy</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2-4</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40575" y="4081015"/>
            <a:ext cx="9067800" cy="1569660"/>
          </a:xfrm>
          <a:prstGeom prst="rect">
            <a:avLst/>
          </a:prstGeom>
          <a:solidFill>
            <a:srgbClr val="00B0F0">
              <a:alpha val="40000"/>
            </a:srgbClr>
          </a:solidFill>
          <a:ln w="57150">
            <a:solidFill>
              <a:schemeClr val="bg1"/>
            </a:solidFill>
          </a:ln>
        </p:spPr>
        <p:txBody>
          <a:bodyPr wrap="square">
            <a:spAutoFit/>
          </a:bodyPr>
          <a:lstStyle/>
          <a:p>
            <a:pPr algn="ct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menyembah</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menguasai</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Kaabah</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makanan</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menghilangkan</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kelaparan</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mengamankan</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ketakutan</a:t>
            </a:r>
            <a:r>
              <a:rPr lang="en-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2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566759"/>
            <a:ext cx="9144000" cy="1754326"/>
          </a:xfrm>
          <a:prstGeom prst="rect">
            <a:avLst/>
          </a:prstGeom>
          <a:solidFill>
            <a:schemeClr val="bg1">
              <a:alpha val="6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فَلْيَعْبُدُوا رَبَّ هَذَا الْبَيْتِ .الَّذِي أَطْعَمَهُم مِّن جُوعٍ وَآمَنَهُم مِّنْ خَوْفٍ</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81066" y="268069"/>
            <a:ext cx="664373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2408"/>
            <a:ext cx="9144000" cy="1938992"/>
          </a:xfrm>
          <a:prstGeom prst="rect">
            <a:avLst/>
          </a:prstGeom>
          <a:solidFill>
            <a:schemeClr val="bg1">
              <a:alpha val="62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10185"/>
            <a:ext cx="9144000" cy="2092881"/>
          </a:xfrm>
          <a:prstGeom prst="rect">
            <a:avLst/>
          </a:prstGeom>
          <a:solidFill>
            <a:srgbClr val="00B0F0">
              <a:alpha val="40000"/>
            </a:srgbClr>
          </a:solidFill>
          <a:ln w="12700">
            <a:solidFill>
              <a:schemeClr val="bg1"/>
            </a:solid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6800" y="76200"/>
            <a:ext cx="707236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509757"/>
            <a:ext cx="9144000" cy="1938992"/>
          </a:xfrm>
          <a:prstGeom prst="rect">
            <a:avLst/>
          </a:prstGeom>
          <a:solidFill>
            <a:schemeClr val="bg1">
              <a:alpha val="60000"/>
            </a:scheme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41338"/>
            <a:ext cx="9144000" cy="1292662"/>
          </a:xfrm>
          <a:prstGeom prst="rect">
            <a:avLst/>
          </a:prstGeom>
          <a:solidFill>
            <a:srgbClr val="00B0F0">
              <a:alpha val="38000"/>
            </a:srgbClr>
          </a:solidFill>
          <a:ln w="57150">
            <a:solidFill>
              <a:schemeClr val="bg1"/>
            </a:solid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28666" y="228600"/>
            <a:ext cx="664373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13808"/>
            <a:ext cx="9144032" cy="1938992"/>
          </a:xfrm>
          <a:prstGeom prst="rect">
            <a:avLst/>
          </a:prstGeom>
          <a:solidFill>
            <a:schemeClr val="bg1">
              <a:alpha val="59000"/>
            </a:scheme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r>
              <a:rPr lang="ar-EG" sz="60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ت</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آع</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ب</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75318"/>
            <a:ext cx="9144000" cy="1815882"/>
          </a:xfrm>
          <a:prstGeom prst="rect">
            <a:avLst/>
          </a:prstGeom>
          <a:solidFill>
            <a:srgbClr val="00B0F0">
              <a:alpha val="37000"/>
            </a:srgbClr>
          </a:solidFill>
          <a:ln w="57150">
            <a:solidFill>
              <a:schemeClr val="bg1"/>
            </a:solid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taqwa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berpegang</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teguhlah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agama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berpecah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belah</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38162" y="76200"/>
            <a:ext cx="7215238" cy="954107"/>
          </a:xfrm>
          <a:prstGeom prst="rect">
            <a:avLst/>
          </a:prstGeom>
        </p:spPr>
        <p:txBody>
          <a:bodyPr wrap="square">
            <a:spAutoFit/>
          </a:bodyPr>
          <a:lstStyle/>
          <a:p>
            <a:pPr algn="ct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mendokong</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kesejahteraan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kedamaian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keamanan</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851920" y="1664568"/>
            <a:ext cx="5080648" cy="1368152"/>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Pelihara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Ad’din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yawa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akal</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keturunan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331640" y="3824808"/>
            <a:ext cx="5472608" cy="1440160"/>
          </a:xfrm>
          <a:prstGeom prst="snip2SameRect">
            <a:avLst>
              <a:gd name="adj1" fmla="val 8485"/>
              <a:gd name="adj2" fmla="val 9546"/>
            </a:avLst>
          </a:prstGeom>
          <a:solidFill>
            <a:srgbClr val="0000FF"/>
          </a:soli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bahaya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kecelakaan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395536" y="1592560"/>
            <a:ext cx="3551312" cy="1193304"/>
          </a:xfrm>
          <a:prstGeom prst="homePlate">
            <a:avLst/>
          </a:prstGeom>
          <a:solidFill>
            <a:srgbClr val="7030A0"/>
          </a:solidFill>
          <a:ln w="57150">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7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Lima </a:t>
            </a:r>
            <a:r>
              <a:rPr lang="en-US" sz="27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Matlamat</a:t>
            </a:r>
            <a:r>
              <a:rPr lang="en-US" sz="27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7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Syariah</a:t>
            </a:r>
            <a:endParaRPr lang="en-US" sz="27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Striped Right Arrow 6"/>
          <p:cNvSpPr/>
          <p:nvPr/>
        </p:nvSpPr>
        <p:spPr>
          <a:xfrm rot="5400000">
            <a:off x="2879812" y="2636676"/>
            <a:ext cx="1440160" cy="1368152"/>
          </a:xfrm>
          <a:prstGeom prst="stripedRightArrow">
            <a:avLst/>
          </a:prstGeom>
          <a:solidFill>
            <a:srgbClr val="FFFF00"/>
          </a:solidFill>
          <a:ln>
            <a:solidFill>
              <a:srgbClr val="7030A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ounded Rectangle 7"/>
          <p:cNvSpPr/>
          <p:nvPr/>
        </p:nvSpPr>
        <p:spPr>
          <a:xfrm>
            <a:off x="827584" y="5480992"/>
            <a:ext cx="7704856" cy="936104"/>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Mudahkan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677470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1332</Words>
  <Application>Microsoft Office PowerPoint</Application>
  <PresentationFormat>On-screen Show (4:3)</PresentationFormat>
  <Paragraphs>152</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6</cp:revision>
  <dcterms:created xsi:type="dcterms:W3CDTF">2016-03-23T08:13:40Z</dcterms:created>
  <dcterms:modified xsi:type="dcterms:W3CDTF">2016-03-24T04:44:46Z</dcterms:modified>
</cp:coreProperties>
</file>